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7" r:id="rId2"/>
    <p:sldId id="264" r:id="rId3"/>
    <p:sldId id="265" r:id="rId4"/>
    <p:sldId id="266" r:id="rId5"/>
    <p:sldId id="269" r:id="rId6"/>
    <p:sldId id="270" r:id="rId7"/>
    <p:sldId id="271" r:id="rId8"/>
    <p:sldId id="272" r:id="rId9"/>
    <p:sldId id="273" r:id="rId10"/>
    <p:sldId id="274" r:id="rId11"/>
    <p:sldId id="256" r:id="rId12"/>
    <p:sldId id="257" r:id="rId13"/>
    <p:sldId id="258" r:id="rId14"/>
    <p:sldId id="260" r:id="rId15"/>
    <p:sldId id="261" r:id="rId16"/>
    <p:sldId id="26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79E8B11-109E-4A5F-8772-87E5A07A2675}" type="datetimeFigureOut">
              <a:rPr lang="en-US" smtClean="0"/>
              <a:t>2/23/2018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98531CF-67F0-416F-95ED-EB55A1B9FC5A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47800" y="2286000"/>
            <a:ext cx="6477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RollMaster</a:t>
            </a:r>
          </a:p>
          <a:p>
            <a:pPr algn="ctr"/>
            <a:r>
              <a:rPr lang="en-US" sz="2800" b="1" dirty="0" smtClean="0"/>
              <a:t>Inventory Usage Report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500" y="3657600"/>
            <a:ext cx="8229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report displays current stock levels based on previous sales rates to help determine sustainable stock levels.  You can quickly analyze a large amount of stock inventory, while also reviewing backup sales and stock information, all from one easy to use report.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5627337" cy="153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4885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713" y="514350"/>
            <a:ext cx="4600575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381000" y="4343400"/>
            <a:ext cx="1600200" cy="1066800"/>
          </a:xfrm>
          <a:prstGeom prst="wedgeRoundRectCallout">
            <a:avLst>
              <a:gd name="adj1" fmla="val 119183"/>
              <a:gd name="adj2" fmla="val 11217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 here to print to Excel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6629400" y="4876800"/>
            <a:ext cx="1752600" cy="762000"/>
          </a:xfrm>
          <a:prstGeom prst="wedgeRoundRectCallout">
            <a:avLst>
              <a:gd name="adj1" fmla="val -122809"/>
              <a:gd name="adj2" fmla="val 11159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report</a:t>
            </a:r>
            <a:endParaRPr lang="en-US" dirty="0"/>
          </a:p>
        </p:txBody>
      </p:sp>
      <p:sp>
        <p:nvSpPr>
          <p:cNvPr id="8" name="Explosion 2 7"/>
          <p:cNvSpPr/>
          <p:nvPr/>
        </p:nvSpPr>
        <p:spPr>
          <a:xfrm>
            <a:off x="4800600" y="911369"/>
            <a:ext cx="4343400" cy="2922577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All New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Inventory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Usage </a:t>
            </a:r>
          </a:p>
          <a:p>
            <a:pPr algn="ctr"/>
            <a:r>
              <a:rPr lang="en-US" b="1" dirty="0" smtClean="0">
                <a:solidFill>
                  <a:schemeClr val="tx1">
                    <a:lumMod val="95000"/>
                  </a:schemeClr>
                </a:solidFill>
                <a:latin typeface="Arial Black" pitchFamily="34" charset="0"/>
              </a:rPr>
              <a:t>Report</a:t>
            </a:r>
            <a:endParaRPr lang="en-US" b="1" dirty="0">
              <a:solidFill>
                <a:schemeClr val="tx1">
                  <a:lumMod val="9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1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nagit_PPTC8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52600"/>
            <a:ext cx="9144000" cy="40410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8426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nagit_PPTD6E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9144000" cy="40410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2391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nagit_PPT37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" y="1891143"/>
            <a:ext cx="9144000" cy="40410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4962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1905000"/>
            <a:ext cx="9144000" cy="4343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3054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" y="1981200"/>
            <a:ext cx="9144000" cy="4343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6911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8800"/>
            <a:ext cx="9144000" cy="441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158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52600"/>
            <a:ext cx="9143999" cy="4581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0899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95600"/>
            <a:ext cx="7467600" cy="351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981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To Find This Report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5627337" cy="153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867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81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To Find This Report</a:t>
            </a:r>
            <a:endParaRPr lang="en-US" sz="40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02940"/>
            <a:ext cx="7924800" cy="3850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5627337" cy="153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8963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9812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To Find This Report</a:t>
            </a:r>
            <a:endParaRPr lang="en-US" sz="4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89086"/>
            <a:ext cx="8229600" cy="3940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81000"/>
            <a:ext cx="5627337" cy="153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7418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325" y="1476374"/>
            <a:ext cx="4600575" cy="51530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6858000" y="2209800"/>
            <a:ext cx="2133600" cy="914400"/>
          </a:xfrm>
          <a:prstGeom prst="wedgeRoundRectCallout">
            <a:avLst>
              <a:gd name="adj1" fmla="val -124080"/>
              <a:gd name="adj2" fmla="val -6477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your Branch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51277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76400"/>
            <a:ext cx="4581525" cy="4925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6172200" y="2819400"/>
            <a:ext cx="2133600" cy="914400"/>
          </a:xfrm>
          <a:prstGeom prst="wedgeRoundRectCallout">
            <a:avLst>
              <a:gd name="adj1" fmla="val -120007"/>
              <a:gd name="adj2" fmla="val -568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a Product Type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141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066800"/>
            <a:ext cx="4600575" cy="530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533400" y="2133600"/>
            <a:ext cx="1828800" cy="1143000"/>
          </a:xfrm>
          <a:prstGeom prst="wedgeRoundRectCallout">
            <a:avLst>
              <a:gd name="adj1" fmla="val 147616"/>
              <a:gd name="adj2" fmla="val -1614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 can search by one style… 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381000" y="4907973"/>
            <a:ext cx="2095500" cy="1371600"/>
          </a:xfrm>
          <a:prstGeom prst="wedgeRoundRectCallout">
            <a:avLst>
              <a:gd name="adj1" fmla="val 138299"/>
              <a:gd name="adj2" fmla="val -20016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 search a range of styles alphabetically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7008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353" y="874690"/>
            <a:ext cx="4600575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6629400" y="2932090"/>
            <a:ext cx="2057400" cy="857250"/>
          </a:xfrm>
          <a:prstGeom prst="wedgeRoundRectCallout">
            <a:avLst>
              <a:gd name="adj1" fmla="val -89015"/>
              <a:gd name="adj2" fmla="val -223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a Vendor, if applicable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96522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762000"/>
            <a:ext cx="4600575" cy="582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0" y="2895600"/>
            <a:ext cx="1981200" cy="1066800"/>
          </a:xfrm>
          <a:prstGeom prst="wedgeRoundRectCallout">
            <a:avLst>
              <a:gd name="adj1" fmla="val 102419"/>
              <a:gd name="adj2" fmla="val 8490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report by Month and see last 12 months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6605154" y="4495800"/>
            <a:ext cx="2005445" cy="990600"/>
          </a:xfrm>
          <a:prstGeom prst="wedgeRoundRectCallout">
            <a:avLst>
              <a:gd name="adj1" fmla="val -199529"/>
              <a:gd name="adj2" fmla="val -4187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Run report by Week and see last 12 weeks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91000" y="1940106"/>
            <a:ext cx="3733800" cy="1219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This reports runs for </a:t>
            </a:r>
          </a:p>
          <a:p>
            <a:pPr algn="ctr"/>
            <a:r>
              <a:rPr lang="en-US" b="1" dirty="0" smtClean="0"/>
              <a:t>12 periods only</a:t>
            </a:r>
            <a:endParaRPr lang="en-US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0" y="228600"/>
            <a:ext cx="4283754" cy="1169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15265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1069</TotalTime>
  <Words>127</Words>
  <Application>Microsoft Office PowerPoint</Application>
  <PresentationFormat>On-screen Show (4:3)</PresentationFormat>
  <Paragraphs>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 Black</vt:lpstr>
      <vt:lpstr>Book Antiqua</vt:lpstr>
      <vt:lpstr>Lucida Sans</vt:lpstr>
      <vt:lpstr>Wingdings</vt:lpstr>
      <vt:lpstr>Wingdings 2</vt:lpstr>
      <vt:lpstr>Wingdings 3</vt:lpstr>
      <vt:lpstr>Apex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</dc:creator>
  <cp:lastModifiedBy>Kelly</cp:lastModifiedBy>
  <cp:revision>25</cp:revision>
  <dcterms:created xsi:type="dcterms:W3CDTF">2012-05-14T22:12:08Z</dcterms:created>
  <dcterms:modified xsi:type="dcterms:W3CDTF">2018-02-23T20:44:20Z</dcterms:modified>
</cp:coreProperties>
</file>